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7" r:id="rId2"/>
    <p:sldId id="258" r:id="rId3"/>
    <p:sldId id="259" r:id="rId4"/>
    <p:sldId id="261" r:id="rId5"/>
    <p:sldId id="260" r:id="rId6"/>
    <p:sldId id="264" r:id="rId7"/>
    <p:sldId id="262" r:id="rId8"/>
    <p:sldId id="263" r:id="rId9"/>
    <p:sldId id="266" r:id="rId10"/>
    <p:sldId id="267" r:id="rId11"/>
    <p:sldId id="272" r:id="rId12"/>
    <p:sldId id="274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082E6C-3FF5-4F92-B953-32BC4E5602B8}" type="datetimeFigureOut">
              <a:rPr lang="en-GB" smtClean="0"/>
              <a:t>29/03/2019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BB08-1EA0-4127-A00A-5EF0E28A6633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992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2E6C-3FF5-4F92-B953-32BC4E5602B8}" type="datetimeFigureOut">
              <a:rPr lang="en-GB" smtClean="0"/>
              <a:t>29/03/2019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BB08-1EA0-4127-A00A-5EF0E28A6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34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2E6C-3FF5-4F92-B953-32BC4E5602B8}" type="datetimeFigureOut">
              <a:rPr lang="en-GB" smtClean="0"/>
              <a:t>29/03/2019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BB08-1EA0-4127-A00A-5EF0E28A6633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2E6C-3FF5-4F92-B953-32BC4E5602B8}" type="datetimeFigureOut">
              <a:rPr lang="en-GB" smtClean="0"/>
              <a:t>29/03/2019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BB08-1EA0-4127-A00A-5EF0E28A6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74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2E6C-3FF5-4F92-B953-32BC4E5602B8}" type="datetimeFigureOut">
              <a:rPr lang="en-GB" smtClean="0"/>
              <a:t>29/03/2019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BB08-1EA0-4127-A00A-5EF0E28A6633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85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2E6C-3FF5-4F92-B953-32BC4E5602B8}" type="datetimeFigureOut">
              <a:rPr lang="en-GB" smtClean="0"/>
              <a:t>29/03/2019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BB08-1EA0-4127-A00A-5EF0E28A6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54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2E6C-3FF5-4F92-B953-32BC4E5602B8}" type="datetimeFigureOut">
              <a:rPr lang="en-GB" smtClean="0"/>
              <a:t>29/03/2019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BB08-1EA0-4127-A00A-5EF0E28A6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043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2E6C-3FF5-4F92-B953-32BC4E5602B8}" type="datetimeFigureOut">
              <a:rPr lang="en-GB" smtClean="0"/>
              <a:t>29/03/2019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BB08-1EA0-4127-A00A-5EF0E28A6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5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2E6C-3FF5-4F92-B953-32BC4E5602B8}" type="datetimeFigureOut">
              <a:rPr lang="en-GB" smtClean="0"/>
              <a:t>29/03/2019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BB08-1EA0-4127-A00A-5EF0E28A6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2E6C-3FF5-4F92-B953-32BC4E5602B8}" type="datetimeFigureOut">
              <a:rPr lang="en-GB" smtClean="0"/>
              <a:t>29/03/2019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BB08-1EA0-4127-A00A-5EF0E28A6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08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2E6C-3FF5-4F92-B953-32BC4E5602B8}" type="datetimeFigureOut">
              <a:rPr lang="en-GB" smtClean="0"/>
              <a:t>29/03/2019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BB08-1EA0-4127-A00A-5EF0E28A6633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03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9082E6C-3FF5-4F92-B953-32BC4E5602B8}" type="datetimeFigureOut">
              <a:rPr lang="en-GB" smtClean="0"/>
              <a:t>29/03/2019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46CBB08-1EA0-4127-A00A-5EF0E28A6633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65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0.jpeg"/><Relationship Id="rId7" Type="http://schemas.openxmlformats.org/officeDocument/2006/relationships/image" Target="../media/image33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4.jpg"/><Relationship Id="rId7" Type="http://schemas.openxmlformats.org/officeDocument/2006/relationships/image" Target="../media/image28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68909" y="259303"/>
            <a:ext cx="887896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spc="-300" dirty="0" err="1" smtClean="0">
                <a:ln w="12700">
                  <a:solidFill>
                    <a:srgbClr val="FFFF0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spc="-300" dirty="0" smtClean="0">
                <a:ln w="12700">
                  <a:solidFill>
                    <a:srgbClr val="FFFF0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-300" dirty="0" err="1" smtClean="0">
                <a:ln w="12700">
                  <a:solidFill>
                    <a:srgbClr val="FFFF0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spc="-300" dirty="0">
              <a:ln w="12700">
                <a:solidFill>
                  <a:srgbClr val="FFFF00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79" y="2348682"/>
            <a:ext cx="6786611" cy="38997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55" y="-91960"/>
            <a:ext cx="12449515" cy="70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8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4486875" y="2621750"/>
            <a:ext cx="312454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কম্পিউটার গেমস তৈরি</a:t>
            </a:r>
            <a:endPara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66" y="407885"/>
            <a:ext cx="2895039" cy="213059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385054" y="5788540"/>
            <a:ext cx="4953000" cy="747048"/>
          </a:xfrm>
          <a:prstGeom prst="rect">
            <a:avLst/>
          </a:prstGeom>
          <a:noFill/>
          <a:ln w="5715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ব্যবহার</a:t>
            </a:r>
            <a:endParaRPr lang="en-US" sz="4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75" y="476126"/>
            <a:ext cx="3031625" cy="20952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357104" y="3130633"/>
            <a:ext cx="3090457" cy="2135189"/>
          </a:xfrm>
          <a:prstGeom prst="rect">
            <a:avLst/>
          </a:prstGeom>
          <a:blipFill dpi="0" rotWithShape="1">
            <a:blip r:embed="rId4">
              <a:extLst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135709" y="5340583"/>
            <a:ext cx="1681871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চিকিৎ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সায়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931478" y="5345010"/>
            <a:ext cx="2327881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মহাকাশ গবেষণা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8812139" y="5302714"/>
            <a:ext cx="2506199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জেনেটিক গবেষণা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1" y="3052859"/>
            <a:ext cx="2968032" cy="21583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75" y="3093804"/>
            <a:ext cx="3031625" cy="2197442"/>
          </a:xfrm>
          <a:prstGeom prst="rect">
            <a:avLst/>
          </a:prstGeom>
        </p:spPr>
      </p:pic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701336" y="2595770"/>
            <a:ext cx="2341712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সংবাদ মিডিয়া</a:t>
            </a:r>
            <a:endPara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8581820" y="2650362"/>
            <a:ext cx="2341712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বই</a:t>
            </a:r>
            <a:endPara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104" y="534865"/>
            <a:ext cx="3090457" cy="202288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0338" y="84406"/>
            <a:ext cx="12041946" cy="6682155"/>
          </a:xfrm>
          <a:prstGeom prst="rect">
            <a:avLst/>
          </a:prstGeom>
          <a:noFill/>
          <a:ln w="7620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54000" cmpd="dbl">
                <a:solidFill>
                  <a:schemeClr val="accent1"/>
                </a:solidFill>
              </a:ln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55" y="-91960"/>
            <a:ext cx="12449515" cy="70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8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 animBg="1"/>
      <p:bldP spid="14" grpId="0"/>
      <p:bldP spid="17" grpId="0"/>
      <p:bldP spid="22" grpId="0"/>
      <p:bldP spid="26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0771" y="954270"/>
            <a:ext cx="3181877" cy="2120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8635081" y="3215835"/>
            <a:ext cx="279216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 বিজ্ঞাপন</a:t>
            </a:r>
            <a:endPara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301190" y="3259909"/>
            <a:ext cx="3195771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আইন-শৃঙ্খলা রক্ষা</a:t>
            </a:r>
            <a:endPara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78" y="980031"/>
            <a:ext cx="3227985" cy="222357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729432" y="5318396"/>
            <a:ext cx="4350047" cy="637469"/>
          </a:xfrm>
          <a:prstGeom prst="rect">
            <a:avLst/>
          </a:prstGeom>
          <a:noFill/>
          <a:ln w="5715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ব্যবহার</a:t>
            </a:r>
            <a:endParaRPr lang="en-US" sz="4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823285" y="3228710"/>
            <a:ext cx="2421852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পত্র-পত্রিকা</a:t>
            </a:r>
            <a:endPara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16" y="954270"/>
            <a:ext cx="3033449" cy="21768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0338" y="84406"/>
            <a:ext cx="12041946" cy="6682155"/>
          </a:xfrm>
          <a:prstGeom prst="rect">
            <a:avLst/>
          </a:prstGeom>
          <a:noFill/>
          <a:ln w="7620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54000" cmpd="dbl">
                <a:solidFill>
                  <a:schemeClr val="accent1"/>
                </a:solidFill>
              </a:ln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55" y="-91960"/>
            <a:ext cx="12449515" cy="70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1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953816" y="289241"/>
            <a:ext cx="3554734" cy="10890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72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7200" b="1" spc="50" dirty="0">
              <a:ln w="11430"/>
              <a:solidFill>
                <a:srgbClr val="66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21864" y="4799452"/>
            <a:ext cx="7018637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</a:t>
            </a:r>
            <a:r>
              <a:rPr lang="bn-BD" sz="4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 যন্ত্র </a:t>
            </a:r>
            <a:r>
              <a:rPr lang="bn-BD" sz="44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কি ?</a:t>
            </a:r>
            <a:endParaRPr lang="en-US" sz="44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92" y="1577128"/>
            <a:ext cx="3527439" cy="24547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338" y="84406"/>
            <a:ext cx="12041946" cy="6682155"/>
          </a:xfrm>
          <a:prstGeom prst="rect">
            <a:avLst/>
          </a:prstGeom>
          <a:noFill/>
          <a:ln w="7620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54000" cmpd="dbl">
                <a:solidFill>
                  <a:schemeClr val="accent1"/>
                </a:solidFill>
              </a:ln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55" y="-91960"/>
            <a:ext cx="12449515" cy="70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7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304714" y="389055"/>
            <a:ext cx="33944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দলীয় কাজ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8831" y="5064623"/>
            <a:ext cx="858554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</a:t>
            </a:r>
            <a:r>
              <a:rPr lang="bn-IN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bn-BD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ক্ষেত্র</a:t>
            </a:r>
            <a:r>
              <a:rPr lang="bn-IN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সমুহ </a:t>
            </a:r>
            <a:r>
              <a:rPr lang="bn-BD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বর্ননা </a:t>
            </a:r>
            <a:r>
              <a:rPr lang="bn-BD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855" y="1772596"/>
            <a:ext cx="4966952" cy="29153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338" y="84406"/>
            <a:ext cx="12041946" cy="6682155"/>
          </a:xfrm>
          <a:prstGeom prst="rect">
            <a:avLst/>
          </a:prstGeom>
          <a:noFill/>
          <a:ln w="7620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54000" cmpd="dbl">
                <a:solidFill>
                  <a:schemeClr val="accent1"/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55" y="-91960"/>
            <a:ext cx="12449515" cy="70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4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3982" y="3319288"/>
            <a:ext cx="9360000" cy="2199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মাল্টিমিডিয়া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কয়েকটি মাল্টিমিডিয়া 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 বল।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9125" y="1625323"/>
            <a:ext cx="2369713" cy="830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BAN" panose="02000000000000000000" pitchFamily="2" charset="0"/>
              </a:rPr>
              <a:t>মুল্যায়ন </a:t>
            </a:r>
            <a:endParaRPr lang="en-US" sz="6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15" y="1196727"/>
            <a:ext cx="1388586" cy="15578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338" y="84406"/>
            <a:ext cx="12041946" cy="6682155"/>
          </a:xfrm>
          <a:prstGeom prst="rect">
            <a:avLst/>
          </a:prstGeom>
          <a:noFill/>
          <a:ln w="7620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54000" cmpd="dbl">
                <a:solidFill>
                  <a:schemeClr val="accent1"/>
                </a:solidFill>
              </a:ln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55" y="-91960"/>
            <a:ext cx="12449515" cy="70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2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8199" y="3166844"/>
            <a:ext cx="10515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মাল্টিমিডিয়া </a:t>
            </a:r>
            <a:r>
              <a:rPr lang="bn-BD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সুবিধা</a:t>
            </a: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</a:t>
            </a: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5" name="Can 4"/>
          <p:cNvSpPr/>
          <p:nvPr/>
        </p:nvSpPr>
        <p:spPr>
          <a:xfrm>
            <a:off x="4433989" y="980356"/>
            <a:ext cx="3843736" cy="1206133"/>
          </a:xfrm>
          <a:prstGeom prst="can">
            <a:avLst>
              <a:gd name="adj" fmla="val 1647"/>
            </a:avLst>
          </a:prstGeom>
          <a:noFill/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spc="-1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spc="-15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000" b="1" spc="-1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b="1" spc="-15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01214" y="874965"/>
            <a:ext cx="1913206" cy="1597777"/>
            <a:chOff x="3276409" y="762000"/>
            <a:chExt cx="3657791" cy="3017520"/>
          </a:xfrm>
        </p:grpSpPr>
        <p:pic>
          <p:nvPicPr>
            <p:cNvPr id="9" name="Picture 8" descr="home-icon.jpg"/>
            <p:cNvPicPr>
              <a:picLocks noChangeAspect="1"/>
            </p:cNvPicPr>
            <p:nvPr/>
          </p:nvPicPr>
          <p:blipFill>
            <a:blip r:embed="rId2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76409" y="1249679"/>
              <a:ext cx="3581400" cy="2255520"/>
            </a:xfrm>
            <a:prstGeom prst="ellipse">
              <a:avLst/>
            </a:prstGeom>
            <a:ln w="34925">
              <a:solidFill>
                <a:srgbClr val="C00000"/>
              </a:solidFill>
            </a:ln>
            <a:effectLst>
              <a:softEdge rad="112500"/>
            </a:effectLst>
          </p:spPr>
        </p:pic>
        <p:sp>
          <p:nvSpPr>
            <p:cNvPr id="10" name="Oval 9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4069881" y="4917867"/>
            <a:ext cx="4214316" cy="637469"/>
          </a:xfrm>
          <a:prstGeom prst="rect">
            <a:avLst/>
          </a:prstGeom>
          <a:noFill/>
          <a:ln w="5715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GB" sz="4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GB" sz="4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endParaRPr lang="en-US" sz="4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338" y="84406"/>
            <a:ext cx="12041946" cy="6682155"/>
          </a:xfrm>
          <a:prstGeom prst="rect">
            <a:avLst/>
          </a:prstGeom>
          <a:noFill/>
          <a:ln w="7620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54000" cmpd="dbl">
                <a:solidFill>
                  <a:schemeClr val="accent1"/>
                </a:solidFill>
              </a:ln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55" y="-91960"/>
            <a:ext cx="12449515" cy="70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0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>
            <a:spLocks noChangeArrowheads="1"/>
          </p:cNvSpPr>
          <p:nvPr/>
        </p:nvSpPr>
        <p:spPr bwMode="auto">
          <a:xfrm>
            <a:off x="2550017" y="3263504"/>
            <a:ext cx="6397692" cy="3490317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s-IN" sz="19900" b="1" spc="50" dirty="0">
                <a:ln w="11430"/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" pitchFamily="2" charset="0"/>
                <a:cs typeface="Nikosh" pitchFamily="2" charset="0"/>
              </a:rPr>
              <a:t>ধ</a:t>
            </a:r>
            <a:r>
              <a:rPr lang="en-US" sz="19900" b="1" spc="50" dirty="0">
                <a:ln w="11430"/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" pitchFamily="2" charset="0"/>
                <a:cs typeface="Nikosh" pitchFamily="2" charset="0"/>
              </a:rPr>
              <a:t>ন</a:t>
            </a:r>
            <a:r>
              <a:rPr lang="as-IN" sz="19900" b="1" spc="50" dirty="0">
                <a:ln w="11430"/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" pitchFamily="2" charset="0"/>
                <a:cs typeface="Nikosh" pitchFamily="2" charset="0"/>
              </a:rPr>
              <a:t>্</a:t>
            </a:r>
            <a:r>
              <a:rPr lang="en-US" sz="19900" b="1" spc="50" dirty="0">
                <a:ln w="11430"/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" pitchFamily="2" charset="0"/>
                <a:cs typeface="Nikosh" pitchFamily="2" charset="0"/>
              </a:rPr>
              <a:t>য</a:t>
            </a:r>
            <a:r>
              <a:rPr lang="as-IN" sz="19900" b="1" spc="50" dirty="0">
                <a:ln w="11430"/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" pitchFamily="2" charset="0"/>
                <a:cs typeface="Nikosh" pitchFamily="2" charset="0"/>
              </a:rPr>
              <a:t>ব</a:t>
            </a:r>
            <a:r>
              <a:rPr lang="en-US" sz="19900" b="1" spc="50" dirty="0">
                <a:ln w="11430"/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" pitchFamily="2" charset="0"/>
                <a:cs typeface="Nikosh" pitchFamily="2" charset="0"/>
              </a:rPr>
              <a:t>া</a:t>
            </a:r>
            <a:r>
              <a:rPr lang="as-IN" sz="19900" b="1" spc="50" dirty="0">
                <a:ln w="11430"/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" pitchFamily="2" charset="0"/>
                <a:cs typeface="Nikosh" pitchFamily="2" charset="0"/>
              </a:rPr>
              <a:t>দ</a:t>
            </a:r>
            <a:endParaRPr lang="en-US" sz="19900" b="1" spc="50" dirty="0">
              <a:ln w="11430"/>
              <a:solidFill>
                <a:srgbClr val="C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556" y="624807"/>
            <a:ext cx="6516647" cy="31670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338" y="84406"/>
            <a:ext cx="12041946" cy="6682155"/>
          </a:xfrm>
          <a:prstGeom prst="rect">
            <a:avLst/>
          </a:prstGeom>
          <a:noFill/>
          <a:ln w="7620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54000" cmpd="dbl">
                <a:solidFill>
                  <a:schemeClr val="accent1"/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55" y="-91960"/>
            <a:ext cx="12449515" cy="70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1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04844" y="811369"/>
            <a:ext cx="4919438" cy="2057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as-IN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as-IN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    </a:t>
            </a:r>
            <a:r>
              <a:rPr lang="en-US" sz="28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8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2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    </a:t>
            </a:r>
            <a:r>
              <a:rPr lang="en-US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as-IN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bn-IN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৪০ মিনিট</a:t>
            </a:r>
            <a:endParaRPr lang="en-US" sz="28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২7/০3/২০১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4844" y="2962140"/>
            <a:ext cx="10431595" cy="1803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4941960" y="3473610"/>
            <a:ext cx="6186153" cy="29238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800" b="0" i="0" u="none" strike="noStrike" kern="1200" cap="none" spc="0" baseline="0" dirty="0" smtClean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ea typeface=""/>
                <a:cs typeface="NikoshBAN" pitchFamily="2"/>
              </a:rPr>
              <a:t>সৈয়দ</a:t>
            </a:r>
            <a:r>
              <a:rPr lang="bn-IN" sz="4800" b="0" i="0" u="none" strike="noStrike" kern="1200" cap="none" spc="0" dirty="0" smtClean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ea typeface=""/>
                <a:cs typeface="NikoshBAN" pitchFamily="2"/>
              </a:rPr>
              <a:t> আল আমীন আহমেদ</a:t>
            </a:r>
            <a:endParaRPr lang="en-US" sz="4800" b="0" i="0" u="none" strike="noStrike" kern="1200" cap="none" spc="0" baseline="0" dirty="0">
              <a:solidFill>
                <a:srgbClr val="000000"/>
              </a:solidFill>
              <a:effectLst>
                <a:outerShdw dist="19048" dir="2700000">
                  <a:srgbClr val="000000"/>
                </a:outerShdw>
              </a:effectLst>
              <a:uFillTx/>
              <a:latin typeface="NikoshBAN" pitchFamily="2"/>
              <a:ea typeface=""/>
              <a:cs typeface="NikoshBAN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 err="1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সহকা</a:t>
            </a:r>
            <a:r>
              <a:rPr lang="bn-IN" sz="2800" b="1" i="0" u="none" strike="noStrike" kern="1200" cap="none" spc="0" baseline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রি</a:t>
            </a:r>
            <a:r>
              <a:rPr lang="en-US" sz="2800" b="1" i="0" u="none" strike="noStrike" kern="1200" cap="none" spc="0" baseline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 </a:t>
            </a:r>
            <a:r>
              <a:rPr lang="en-US" sz="2800" b="1" i="0" u="none" strike="noStrike" kern="1200" cap="none" spc="0" baseline="0" dirty="0" err="1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শিক্ষক</a:t>
            </a:r>
            <a:r>
              <a:rPr lang="bn-IN" sz="2800" b="1" i="0" u="none" strike="noStrike" kern="1200" cap="none" spc="0" baseline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 (আইসিটি)</a:t>
            </a:r>
            <a:endParaRPr lang="bn-BD" sz="2800" b="1" i="0" u="none" strike="noStrike" kern="1200" cap="none" spc="0" baseline="0" dirty="0"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FillTx/>
              <a:latin typeface="NikoshBAN" pitchFamily="2"/>
              <a:ea typeface=""/>
              <a:cs typeface="NikoshBAN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1" i="0" u="none" strike="noStrike" kern="1200" cap="none" spc="0" baseline="0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রায়েন্দা সরকারি পাইলট</a:t>
            </a:r>
            <a:r>
              <a:rPr lang="bn-IN" sz="2800" b="1" i="0" u="none" strike="noStrike" kern="1200" cap="none" spc="0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 হা</a:t>
            </a:r>
            <a:r>
              <a:rPr lang="bn-IN" sz="2800" b="1" i="0" u="none" strike="noStrike" kern="1200" cap="none" spc="0" baseline="0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ই</a:t>
            </a:r>
            <a:r>
              <a:rPr lang="bn-IN" sz="2800" b="1" i="0" u="none" strike="noStrike" kern="1200" cap="none" spc="0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 স্কুল </a:t>
            </a:r>
            <a:endParaRPr lang="en-US" sz="2800" b="1" i="0" u="none" strike="noStrike" kern="1200" cap="none" spc="0" dirty="0" smtClean="0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FillTx/>
              <a:latin typeface="NikoshBAN" pitchFamily="2"/>
              <a:ea typeface=""/>
              <a:cs typeface="NikoshBAN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1" i="0" u="none" strike="noStrike" kern="1200" cap="none" spc="0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শরণখোলা</a:t>
            </a:r>
            <a:r>
              <a:rPr lang="en-US" sz="2800" b="1" i="0" u="none" strike="noStrike" kern="1200" cap="none" spc="0" baseline="0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,</a:t>
            </a:r>
            <a:r>
              <a:rPr lang="en-US" sz="2800" b="1" i="0" u="none" strike="noStrike" kern="1200" cap="none" spc="0" baseline="0" dirty="0" err="1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বা</a:t>
            </a:r>
            <a:r>
              <a:rPr lang="bn-IN" sz="2800" b="1" i="0" u="none" strike="noStrike" kern="1200" cap="none" spc="0" baseline="0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গেরহাট।</a:t>
            </a:r>
            <a:endParaRPr lang="en-US" sz="2800" b="1" i="0" u="none" strike="noStrike" kern="1200" cap="none" spc="0" baseline="0" dirty="0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FillTx/>
              <a:latin typeface="NikoshBAN" pitchFamily="2"/>
              <a:ea typeface=""/>
              <a:cs typeface="NikoshBAN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E-mail: </a:t>
            </a:r>
            <a:r>
              <a:rPr lang="en-US" sz="2400" b="1" i="0" u="none" strike="noStrike" kern="1200" cap="none" spc="0" baseline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alamin</a:t>
            </a:r>
            <a:r>
              <a:rPr lang="en-US" sz="2400" b="1" i="0" u="none" strike="noStrike" kern="1200" cap="none" spc="0" baseline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8978</a:t>
            </a:r>
            <a:r>
              <a:rPr lang="en-US" sz="2400" b="1" i="0" u="none" strike="noStrike" kern="1200" cap="none" spc="0" baseline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@</a:t>
            </a:r>
            <a:r>
              <a:rPr lang="bn-BD" sz="2400" b="1" i="0" u="none" strike="noStrike" kern="1200" cap="none" spc="0" baseline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g</a:t>
            </a:r>
            <a:r>
              <a:rPr lang="en-US" sz="2400" b="1" i="0" u="none" strike="noStrike" kern="1200" cap="none" spc="0" baseline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mail.com</a:t>
            </a:r>
            <a:endParaRPr lang="en-US" sz="2400" b="1" i="0" u="none" strike="noStrike" kern="1200" cap="none" spc="0" baseline="0" dirty="0"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FillTx/>
              <a:latin typeface="NikoshBAN" pitchFamily="2"/>
              <a:ea typeface=""/>
              <a:cs typeface="NikoshBAN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Mobile: </a:t>
            </a:r>
            <a:r>
              <a:rPr lang="en-US" sz="2400" b="1" i="0" u="none" strike="noStrike" kern="1200" cap="none" spc="0" baseline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01818382025</a:t>
            </a:r>
            <a:endParaRPr lang="en-US" sz="2400" b="1" i="0" u="none" strike="noStrike" kern="1200" cap="none" spc="0" baseline="0" dirty="0"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FillTx/>
              <a:latin typeface="Times New Roman" panose="02020603050405020304" pitchFamily="18" charset="0"/>
              <a:ea typeface="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5241710" y="497765"/>
            <a:ext cx="2176519" cy="833438"/>
          </a:xfrm>
          <a:noFill/>
        </p:spPr>
        <p:txBody>
          <a:bodyPr>
            <a:normAutofit fontScale="90000"/>
          </a:bodyPr>
          <a:lstStyle/>
          <a:p>
            <a:r>
              <a:rPr lang="bn-BD" sz="6000" dirty="0" smtClean="0"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</a:t>
            </a:r>
            <a:r>
              <a:rPr lang="bn-IN" sz="6000" dirty="0" smtClean="0"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</a:t>
            </a:r>
            <a:r>
              <a:rPr lang="bn-BD" sz="6000" dirty="0" smtClean="0"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তি</a:t>
            </a:r>
            <a:endParaRPr lang="en-US" sz="6000" dirty="0">
              <a:solidFill>
                <a:srgbClr val="00B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52849" y="376155"/>
            <a:ext cx="2670799" cy="2389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29" y="3255809"/>
            <a:ext cx="2454322" cy="3106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70338" y="84406"/>
            <a:ext cx="12041946" cy="6682155"/>
          </a:xfrm>
          <a:prstGeom prst="rect">
            <a:avLst/>
          </a:prstGeom>
          <a:noFill/>
          <a:ln w="7620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54000" cmpd="dbl">
                <a:solidFill>
                  <a:schemeClr val="accent1"/>
                </a:solidFill>
              </a:ln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55" y="-91960"/>
            <a:ext cx="12449515" cy="70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84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475" y="1192055"/>
            <a:ext cx="3875415" cy="243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5" name="Picture 4" descr="Picture155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9836" y="1192057"/>
            <a:ext cx="4073148" cy="243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6" name="Picture 10" descr="images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9798" y="3873353"/>
            <a:ext cx="4093186" cy="2519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2982625" y="405446"/>
            <a:ext cx="6215964" cy="663826"/>
          </a:xfrm>
          <a:prstGeom prst="rect">
            <a:avLst/>
          </a:prstGeom>
          <a:noFill/>
          <a:ln w="57150" cmpd="dbl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Rectangle 7"/>
          <p:cNvSpPr/>
          <p:nvPr/>
        </p:nvSpPr>
        <p:spPr>
          <a:xfrm>
            <a:off x="6905475" y="3859706"/>
            <a:ext cx="3940003" cy="2519583"/>
          </a:xfrm>
          <a:prstGeom prst="rect">
            <a:avLst/>
          </a:prstGeom>
          <a:blipFill dpi="0" rotWithShape="1">
            <a:blip r:embed="rId5">
              <a:extLst/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338" y="84406"/>
            <a:ext cx="12041946" cy="6682155"/>
          </a:xfrm>
          <a:prstGeom prst="rect">
            <a:avLst/>
          </a:prstGeom>
          <a:noFill/>
          <a:ln w="7620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54000" cmpd="dbl">
                <a:solidFill>
                  <a:schemeClr val="accent1"/>
                </a:solidFill>
              </a:ln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55" y="-91960"/>
            <a:ext cx="12449515" cy="70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06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7"/>
          <p:cNvSpPr/>
          <p:nvPr/>
        </p:nvSpPr>
        <p:spPr>
          <a:xfrm>
            <a:off x="2221207" y="4704942"/>
            <a:ext cx="7663031" cy="1556871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 w="571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0" dirty="0">
                <a:ln w="12700">
                  <a:solidFill>
                    <a:srgbClr val="6600FF"/>
                  </a:solidFill>
                </a:ln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</a:t>
            </a:r>
            <a:r>
              <a:rPr lang="bn-IN" sz="6600" b="1" spc="50" dirty="0" smtClean="0">
                <a:ln w="12700">
                  <a:solidFill>
                    <a:srgbClr val="6600FF"/>
                  </a:solidFill>
                </a:ln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bn-BD" sz="6600" b="1" spc="50" dirty="0" smtClean="0">
                <a:ln w="12700">
                  <a:solidFill>
                    <a:srgbClr val="6600FF"/>
                  </a:solidFill>
                </a:ln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spc="50" dirty="0">
              <a:ln w="12700">
                <a:solidFill>
                  <a:srgbClr val="6600FF"/>
                </a:solidFill>
              </a:ln>
              <a:solidFill>
                <a:srgbClr val="66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155" y="548338"/>
            <a:ext cx="7334250" cy="4095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338" y="84406"/>
            <a:ext cx="12041946" cy="6682155"/>
          </a:xfrm>
          <a:prstGeom prst="rect">
            <a:avLst/>
          </a:prstGeom>
          <a:noFill/>
          <a:ln w="7620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54000" cmpd="dbl">
                <a:solidFill>
                  <a:schemeClr val="accent1"/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55" y="-91960"/>
            <a:ext cx="12449515" cy="70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93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5003" y="824364"/>
            <a:ext cx="4948882" cy="1248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50" dirty="0">
                <a:ln w="1143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66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5496" y="2859055"/>
            <a:ext cx="6327506" cy="897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মাল্টিমিডিয়া </a:t>
            </a:r>
            <a:r>
              <a:rPr lang="bn-BD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sz="40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892791" y="3729256"/>
            <a:ext cx="8679287" cy="96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মাল্টিমিডিয়ার মাধ্যমসমুহ  </a:t>
            </a:r>
            <a:r>
              <a:rPr lang="bn-BD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 করতে </a:t>
            </a:r>
            <a:r>
              <a:rPr lang="bn-BD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  </a:t>
            </a:r>
          </a:p>
        </p:txBody>
      </p:sp>
      <p:sp>
        <p:nvSpPr>
          <p:cNvPr id="7" name="Rectangle 6"/>
          <p:cNvSpPr/>
          <p:nvPr/>
        </p:nvSpPr>
        <p:spPr>
          <a:xfrm>
            <a:off x="876300" y="4656615"/>
            <a:ext cx="7919970" cy="1028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মাল্টিমিডিয়ার </a:t>
            </a:r>
            <a:r>
              <a:rPr lang="bn-BD" sz="40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 </a:t>
            </a:r>
            <a:r>
              <a:rPr lang="bn-BD" sz="40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পারবে। </a:t>
            </a:r>
            <a:endParaRPr lang="en-US" sz="40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338" y="84406"/>
            <a:ext cx="12041946" cy="6682155"/>
          </a:xfrm>
          <a:prstGeom prst="rect">
            <a:avLst/>
          </a:prstGeom>
          <a:noFill/>
          <a:ln w="7620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54000" cmpd="dbl">
                <a:solidFill>
                  <a:schemeClr val="accent1"/>
                </a:solidFill>
              </a:ln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55" y="-91960"/>
            <a:ext cx="12449515" cy="70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93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026495" y="651371"/>
            <a:ext cx="3582417" cy="10156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2667" y="645919"/>
            <a:ext cx="9769798" cy="5447762"/>
          </a:xfrm>
          <a:prstGeom prst="rect">
            <a:avLst/>
          </a:prstGeom>
          <a:noFill/>
        </p:spPr>
      </p:sp>
      <p:sp>
        <p:nvSpPr>
          <p:cNvPr id="8" name="Freeform 7"/>
          <p:cNvSpPr/>
          <p:nvPr/>
        </p:nvSpPr>
        <p:spPr>
          <a:xfrm rot="16200000">
            <a:off x="5411449" y="2413433"/>
            <a:ext cx="1112271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112271" y="0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5041148" y="762298"/>
            <a:ext cx="1852871" cy="1095000"/>
          </a:xfrm>
          <a:custGeom>
            <a:avLst/>
            <a:gdLst>
              <a:gd name="connsiteX0" fmla="*/ 0 w 1852871"/>
              <a:gd name="connsiteY0" fmla="*/ 182504 h 1095000"/>
              <a:gd name="connsiteX1" fmla="*/ 182504 w 1852871"/>
              <a:gd name="connsiteY1" fmla="*/ 0 h 1095000"/>
              <a:gd name="connsiteX2" fmla="*/ 1670367 w 1852871"/>
              <a:gd name="connsiteY2" fmla="*/ 0 h 1095000"/>
              <a:gd name="connsiteX3" fmla="*/ 1852871 w 1852871"/>
              <a:gd name="connsiteY3" fmla="*/ 182504 h 1095000"/>
              <a:gd name="connsiteX4" fmla="*/ 1852871 w 1852871"/>
              <a:gd name="connsiteY4" fmla="*/ 912496 h 1095000"/>
              <a:gd name="connsiteX5" fmla="*/ 1670367 w 1852871"/>
              <a:gd name="connsiteY5" fmla="*/ 1095000 h 1095000"/>
              <a:gd name="connsiteX6" fmla="*/ 182504 w 1852871"/>
              <a:gd name="connsiteY6" fmla="*/ 1095000 h 1095000"/>
              <a:gd name="connsiteX7" fmla="*/ 0 w 1852871"/>
              <a:gd name="connsiteY7" fmla="*/ 912496 h 1095000"/>
              <a:gd name="connsiteX8" fmla="*/ 0 w 1852871"/>
              <a:gd name="connsiteY8" fmla="*/ 182504 h 109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2871" h="1095000">
                <a:moveTo>
                  <a:pt x="0" y="182504"/>
                </a:moveTo>
                <a:cubicBezTo>
                  <a:pt x="0" y="81710"/>
                  <a:pt x="81710" y="0"/>
                  <a:pt x="182504" y="0"/>
                </a:cubicBezTo>
                <a:lnTo>
                  <a:pt x="1670367" y="0"/>
                </a:lnTo>
                <a:cubicBezTo>
                  <a:pt x="1771161" y="0"/>
                  <a:pt x="1852871" y="81710"/>
                  <a:pt x="1852871" y="182504"/>
                </a:cubicBezTo>
                <a:lnTo>
                  <a:pt x="1852871" y="912496"/>
                </a:lnTo>
                <a:cubicBezTo>
                  <a:pt x="1852871" y="1013290"/>
                  <a:pt x="1771161" y="1095000"/>
                  <a:pt x="1670367" y="1095000"/>
                </a:cubicBezTo>
                <a:lnTo>
                  <a:pt x="182504" y="1095000"/>
                </a:lnTo>
                <a:cubicBezTo>
                  <a:pt x="81710" y="1095000"/>
                  <a:pt x="0" y="1013290"/>
                  <a:pt x="0" y="912496"/>
                </a:cubicBezTo>
                <a:lnTo>
                  <a:pt x="0" y="18250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653" tIns="129653" rIns="129653" bIns="129653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000" kern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বা গ্রাফিক্স</a:t>
            </a:r>
            <a:endParaRPr lang="en-US" sz="3000" kern="1200" dirty="0"/>
          </a:p>
        </p:txBody>
      </p:sp>
      <p:sp>
        <p:nvSpPr>
          <p:cNvPr id="10" name="Freeform 9"/>
          <p:cNvSpPr/>
          <p:nvPr/>
        </p:nvSpPr>
        <p:spPr>
          <a:xfrm rot="20035494">
            <a:off x="6707160" y="2631441"/>
            <a:ext cx="1538522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538522" y="0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8167386" y="1256640"/>
            <a:ext cx="1999251" cy="1095000"/>
          </a:xfrm>
          <a:custGeom>
            <a:avLst/>
            <a:gdLst>
              <a:gd name="connsiteX0" fmla="*/ 0 w 1999251"/>
              <a:gd name="connsiteY0" fmla="*/ 182504 h 1095000"/>
              <a:gd name="connsiteX1" fmla="*/ 182504 w 1999251"/>
              <a:gd name="connsiteY1" fmla="*/ 0 h 1095000"/>
              <a:gd name="connsiteX2" fmla="*/ 1816747 w 1999251"/>
              <a:gd name="connsiteY2" fmla="*/ 0 h 1095000"/>
              <a:gd name="connsiteX3" fmla="*/ 1999251 w 1999251"/>
              <a:gd name="connsiteY3" fmla="*/ 182504 h 1095000"/>
              <a:gd name="connsiteX4" fmla="*/ 1999251 w 1999251"/>
              <a:gd name="connsiteY4" fmla="*/ 912496 h 1095000"/>
              <a:gd name="connsiteX5" fmla="*/ 1816747 w 1999251"/>
              <a:gd name="connsiteY5" fmla="*/ 1095000 h 1095000"/>
              <a:gd name="connsiteX6" fmla="*/ 182504 w 1999251"/>
              <a:gd name="connsiteY6" fmla="*/ 1095000 h 1095000"/>
              <a:gd name="connsiteX7" fmla="*/ 0 w 1999251"/>
              <a:gd name="connsiteY7" fmla="*/ 912496 h 1095000"/>
              <a:gd name="connsiteX8" fmla="*/ 0 w 1999251"/>
              <a:gd name="connsiteY8" fmla="*/ 182504 h 109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9251" h="1095000">
                <a:moveTo>
                  <a:pt x="0" y="182504"/>
                </a:moveTo>
                <a:cubicBezTo>
                  <a:pt x="0" y="81710"/>
                  <a:pt x="81710" y="0"/>
                  <a:pt x="182504" y="0"/>
                </a:cubicBezTo>
                <a:lnTo>
                  <a:pt x="1816747" y="0"/>
                </a:lnTo>
                <a:cubicBezTo>
                  <a:pt x="1917541" y="0"/>
                  <a:pt x="1999251" y="81710"/>
                  <a:pt x="1999251" y="182504"/>
                </a:cubicBezTo>
                <a:lnTo>
                  <a:pt x="1999251" y="912496"/>
                </a:lnTo>
                <a:cubicBezTo>
                  <a:pt x="1999251" y="1013290"/>
                  <a:pt x="1917541" y="1095000"/>
                  <a:pt x="1816747" y="1095000"/>
                </a:cubicBezTo>
                <a:lnTo>
                  <a:pt x="182504" y="1095000"/>
                </a:lnTo>
                <a:cubicBezTo>
                  <a:pt x="81710" y="1095000"/>
                  <a:pt x="0" y="1013290"/>
                  <a:pt x="0" y="912496"/>
                </a:cubicBezTo>
                <a:lnTo>
                  <a:pt x="0" y="18250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193" tIns="132193" rIns="132193" bIns="132193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100" kern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 বা অডিও </a:t>
            </a:r>
            <a:endParaRPr lang="en-US" sz="3100" kern="1200" dirty="0"/>
          </a:p>
        </p:txBody>
      </p:sp>
      <p:sp>
        <p:nvSpPr>
          <p:cNvPr id="12" name="Freeform 11"/>
          <p:cNvSpPr/>
          <p:nvPr/>
        </p:nvSpPr>
        <p:spPr>
          <a:xfrm rot="1554822">
            <a:off x="6705663" y="4142355"/>
            <a:ext cx="1703938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703938" y="0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8323939" y="4412545"/>
            <a:ext cx="1833271" cy="1095000"/>
          </a:xfrm>
          <a:custGeom>
            <a:avLst/>
            <a:gdLst>
              <a:gd name="connsiteX0" fmla="*/ 0 w 1833271"/>
              <a:gd name="connsiteY0" fmla="*/ 182504 h 1095000"/>
              <a:gd name="connsiteX1" fmla="*/ 182504 w 1833271"/>
              <a:gd name="connsiteY1" fmla="*/ 0 h 1095000"/>
              <a:gd name="connsiteX2" fmla="*/ 1650767 w 1833271"/>
              <a:gd name="connsiteY2" fmla="*/ 0 h 1095000"/>
              <a:gd name="connsiteX3" fmla="*/ 1833271 w 1833271"/>
              <a:gd name="connsiteY3" fmla="*/ 182504 h 1095000"/>
              <a:gd name="connsiteX4" fmla="*/ 1833271 w 1833271"/>
              <a:gd name="connsiteY4" fmla="*/ 912496 h 1095000"/>
              <a:gd name="connsiteX5" fmla="*/ 1650767 w 1833271"/>
              <a:gd name="connsiteY5" fmla="*/ 1095000 h 1095000"/>
              <a:gd name="connsiteX6" fmla="*/ 182504 w 1833271"/>
              <a:gd name="connsiteY6" fmla="*/ 1095000 h 1095000"/>
              <a:gd name="connsiteX7" fmla="*/ 0 w 1833271"/>
              <a:gd name="connsiteY7" fmla="*/ 912496 h 1095000"/>
              <a:gd name="connsiteX8" fmla="*/ 0 w 1833271"/>
              <a:gd name="connsiteY8" fmla="*/ 182504 h 109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3271" h="1095000">
                <a:moveTo>
                  <a:pt x="0" y="182504"/>
                </a:moveTo>
                <a:cubicBezTo>
                  <a:pt x="0" y="81710"/>
                  <a:pt x="81710" y="0"/>
                  <a:pt x="182504" y="0"/>
                </a:cubicBezTo>
                <a:lnTo>
                  <a:pt x="1650767" y="0"/>
                </a:lnTo>
                <a:cubicBezTo>
                  <a:pt x="1751561" y="0"/>
                  <a:pt x="1833271" y="81710"/>
                  <a:pt x="1833271" y="182504"/>
                </a:cubicBezTo>
                <a:lnTo>
                  <a:pt x="1833271" y="912496"/>
                </a:lnTo>
                <a:cubicBezTo>
                  <a:pt x="1833271" y="1013290"/>
                  <a:pt x="1751561" y="1095000"/>
                  <a:pt x="1650767" y="1095000"/>
                </a:cubicBezTo>
                <a:lnTo>
                  <a:pt x="182504" y="1095000"/>
                </a:lnTo>
                <a:cubicBezTo>
                  <a:pt x="81710" y="1095000"/>
                  <a:pt x="0" y="1013290"/>
                  <a:pt x="0" y="912496"/>
                </a:cubicBezTo>
                <a:lnTo>
                  <a:pt x="0" y="18250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493" tIns="119493" rIns="119493" bIns="119493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600" kern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 অ্যাকটিভ কম্পিউটিং</a:t>
            </a:r>
            <a:endParaRPr lang="en-US" sz="2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 rot="5335128">
            <a:off x="5435717" y="4319728"/>
            <a:ext cx="109959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099590" y="0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5079783" y="4869425"/>
            <a:ext cx="1852871" cy="1095000"/>
          </a:xfrm>
          <a:custGeom>
            <a:avLst/>
            <a:gdLst>
              <a:gd name="connsiteX0" fmla="*/ 0 w 1852871"/>
              <a:gd name="connsiteY0" fmla="*/ 182504 h 1095000"/>
              <a:gd name="connsiteX1" fmla="*/ 182504 w 1852871"/>
              <a:gd name="connsiteY1" fmla="*/ 0 h 1095000"/>
              <a:gd name="connsiteX2" fmla="*/ 1670367 w 1852871"/>
              <a:gd name="connsiteY2" fmla="*/ 0 h 1095000"/>
              <a:gd name="connsiteX3" fmla="*/ 1852871 w 1852871"/>
              <a:gd name="connsiteY3" fmla="*/ 182504 h 1095000"/>
              <a:gd name="connsiteX4" fmla="*/ 1852871 w 1852871"/>
              <a:gd name="connsiteY4" fmla="*/ 912496 h 1095000"/>
              <a:gd name="connsiteX5" fmla="*/ 1670367 w 1852871"/>
              <a:gd name="connsiteY5" fmla="*/ 1095000 h 1095000"/>
              <a:gd name="connsiteX6" fmla="*/ 182504 w 1852871"/>
              <a:gd name="connsiteY6" fmla="*/ 1095000 h 1095000"/>
              <a:gd name="connsiteX7" fmla="*/ 0 w 1852871"/>
              <a:gd name="connsiteY7" fmla="*/ 912496 h 1095000"/>
              <a:gd name="connsiteX8" fmla="*/ 0 w 1852871"/>
              <a:gd name="connsiteY8" fmla="*/ 182504 h 109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2871" h="1095000">
                <a:moveTo>
                  <a:pt x="0" y="182504"/>
                </a:moveTo>
                <a:cubicBezTo>
                  <a:pt x="0" y="81710"/>
                  <a:pt x="81710" y="0"/>
                  <a:pt x="182504" y="0"/>
                </a:cubicBezTo>
                <a:lnTo>
                  <a:pt x="1670367" y="0"/>
                </a:lnTo>
                <a:cubicBezTo>
                  <a:pt x="1771161" y="0"/>
                  <a:pt x="1852871" y="81710"/>
                  <a:pt x="1852871" y="182504"/>
                </a:cubicBezTo>
                <a:lnTo>
                  <a:pt x="1852871" y="912496"/>
                </a:lnTo>
                <a:cubicBezTo>
                  <a:pt x="1852871" y="1013290"/>
                  <a:pt x="1771161" y="1095000"/>
                  <a:pt x="1670367" y="1095000"/>
                </a:cubicBezTo>
                <a:lnTo>
                  <a:pt x="182504" y="1095000"/>
                </a:lnTo>
                <a:cubicBezTo>
                  <a:pt x="81710" y="1095000"/>
                  <a:pt x="0" y="1013290"/>
                  <a:pt x="0" y="912496"/>
                </a:cubicBezTo>
                <a:lnTo>
                  <a:pt x="0" y="18250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813" tIns="139813" rIns="139813" bIns="139813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এনিমেশন</a:t>
            </a:r>
            <a:endParaRPr lang="en-US" sz="3400" kern="1200" dirty="0"/>
          </a:p>
        </p:txBody>
      </p:sp>
      <p:sp>
        <p:nvSpPr>
          <p:cNvPr id="16" name="Freeform 15"/>
          <p:cNvSpPr/>
          <p:nvPr/>
        </p:nvSpPr>
        <p:spPr>
          <a:xfrm rot="9132786">
            <a:off x="3545078" y="4181374"/>
            <a:ext cx="1764727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764727" y="0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1910538" y="4502685"/>
            <a:ext cx="1736287" cy="1095000"/>
          </a:xfrm>
          <a:custGeom>
            <a:avLst/>
            <a:gdLst>
              <a:gd name="connsiteX0" fmla="*/ 0 w 1736287"/>
              <a:gd name="connsiteY0" fmla="*/ 182504 h 1095000"/>
              <a:gd name="connsiteX1" fmla="*/ 182504 w 1736287"/>
              <a:gd name="connsiteY1" fmla="*/ 0 h 1095000"/>
              <a:gd name="connsiteX2" fmla="*/ 1553783 w 1736287"/>
              <a:gd name="connsiteY2" fmla="*/ 0 h 1095000"/>
              <a:gd name="connsiteX3" fmla="*/ 1736287 w 1736287"/>
              <a:gd name="connsiteY3" fmla="*/ 182504 h 1095000"/>
              <a:gd name="connsiteX4" fmla="*/ 1736287 w 1736287"/>
              <a:gd name="connsiteY4" fmla="*/ 912496 h 1095000"/>
              <a:gd name="connsiteX5" fmla="*/ 1553783 w 1736287"/>
              <a:gd name="connsiteY5" fmla="*/ 1095000 h 1095000"/>
              <a:gd name="connsiteX6" fmla="*/ 182504 w 1736287"/>
              <a:gd name="connsiteY6" fmla="*/ 1095000 h 1095000"/>
              <a:gd name="connsiteX7" fmla="*/ 0 w 1736287"/>
              <a:gd name="connsiteY7" fmla="*/ 912496 h 1095000"/>
              <a:gd name="connsiteX8" fmla="*/ 0 w 1736287"/>
              <a:gd name="connsiteY8" fmla="*/ 182504 h 109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287" h="1095000">
                <a:moveTo>
                  <a:pt x="0" y="182504"/>
                </a:moveTo>
                <a:cubicBezTo>
                  <a:pt x="0" y="81710"/>
                  <a:pt x="81710" y="0"/>
                  <a:pt x="182504" y="0"/>
                </a:cubicBezTo>
                <a:lnTo>
                  <a:pt x="1553783" y="0"/>
                </a:lnTo>
                <a:cubicBezTo>
                  <a:pt x="1654577" y="0"/>
                  <a:pt x="1736287" y="81710"/>
                  <a:pt x="1736287" y="182504"/>
                </a:cubicBezTo>
                <a:lnTo>
                  <a:pt x="1736287" y="912496"/>
                </a:lnTo>
                <a:cubicBezTo>
                  <a:pt x="1736287" y="1013290"/>
                  <a:pt x="1654577" y="1095000"/>
                  <a:pt x="1553783" y="1095000"/>
                </a:cubicBezTo>
                <a:lnTo>
                  <a:pt x="182504" y="1095000"/>
                </a:lnTo>
                <a:cubicBezTo>
                  <a:pt x="81710" y="1095000"/>
                  <a:pt x="0" y="1013290"/>
                  <a:pt x="0" y="912496"/>
                </a:cubicBezTo>
                <a:lnTo>
                  <a:pt x="0" y="18250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813" tIns="139813" rIns="139813" bIns="139813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endParaRPr lang="en-US" sz="3400" kern="1200" dirty="0"/>
          </a:p>
        </p:txBody>
      </p:sp>
      <p:sp>
        <p:nvSpPr>
          <p:cNvPr id="18" name="Freeform 17"/>
          <p:cNvSpPr/>
          <p:nvPr/>
        </p:nvSpPr>
        <p:spPr>
          <a:xfrm rot="12318030">
            <a:off x="3704234" y="2651600"/>
            <a:ext cx="1488042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488042" y="0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 18"/>
          <p:cNvSpPr/>
          <p:nvPr/>
        </p:nvSpPr>
        <p:spPr>
          <a:xfrm>
            <a:off x="1976275" y="1360852"/>
            <a:ext cx="1799326" cy="1095000"/>
          </a:xfrm>
          <a:custGeom>
            <a:avLst/>
            <a:gdLst>
              <a:gd name="connsiteX0" fmla="*/ 0 w 1799326"/>
              <a:gd name="connsiteY0" fmla="*/ 182504 h 1095000"/>
              <a:gd name="connsiteX1" fmla="*/ 182504 w 1799326"/>
              <a:gd name="connsiteY1" fmla="*/ 0 h 1095000"/>
              <a:gd name="connsiteX2" fmla="*/ 1616822 w 1799326"/>
              <a:gd name="connsiteY2" fmla="*/ 0 h 1095000"/>
              <a:gd name="connsiteX3" fmla="*/ 1799326 w 1799326"/>
              <a:gd name="connsiteY3" fmla="*/ 182504 h 1095000"/>
              <a:gd name="connsiteX4" fmla="*/ 1799326 w 1799326"/>
              <a:gd name="connsiteY4" fmla="*/ 912496 h 1095000"/>
              <a:gd name="connsiteX5" fmla="*/ 1616822 w 1799326"/>
              <a:gd name="connsiteY5" fmla="*/ 1095000 h 1095000"/>
              <a:gd name="connsiteX6" fmla="*/ 182504 w 1799326"/>
              <a:gd name="connsiteY6" fmla="*/ 1095000 h 1095000"/>
              <a:gd name="connsiteX7" fmla="*/ 0 w 1799326"/>
              <a:gd name="connsiteY7" fmla="*/ 912496 h 1095000"/>
              <a:gd name="connsiteX8" fmla="*/ 0 w 1799326"/>
              <a:gd name="connsiteY8" fmla="*/ 182504 h 109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9326" h="1095000">
                <a:moveTo>
                  <a:pt x="0" y="182504"/>
                </a:moveTo>
                <a:cubicBezTo>
                  <a:pt x="0" y="81710"/>
                  <a:pt x="81710" y="0"/>
                  <a:pt x="182504" y="0"/>
                </a:cubicBezTo>
                <a:lnTo>
                  <a:pt x="1616822" y="0"/>
                </a:lnTo>
                <a:cubicBezTo>
                  <a:pt x="1717616" y="0"/>
                  <a:pt x="1799326" y="81710"/>
                  <a:pt x="1799326" y="182504"/>
                </a:cubicBezTo>
                <a:lnTo>
                  <a:pt x="1799326" y="912496"/>
                </a:lnTo>
                <a:cubicBezTo>
                  <a:pt x="1799326" y="1013290"/>
                  <a:pt x="1717616" y="1095000"/>
                  <a:pt x="1616822" y="1095000"/>
                </a:cubicBezTo>
                <a:lnTo>
                  <a:pt x="182504" y="1095000"/>
                </a:lnTo>
                <a:cubicBezTo>
                  <a:pt x="81710" y="1095000"/>
                  <a:pt x="0" y="1013290"/>
                  <a:pt x="0" y="912496"/>
                </a:cubicBezTo>
                <a:lnTo>
                  <a:pt x="0" y="18250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193" tIns="132193" rIns="132193" bIns="132193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100" kern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 বা টেক্সট </a:t>
            </a:r>
            <a:endParaRPr lang="en-US" sz="3100" kern="1200" dirty="0"/>
          </a:p>
        </p:txBody>
      </p:sp>
      <p:sp>
        <p:nvSpPr>
          <p:cNvPr id="6" name="Rectangle 5"/>
          <p:cNvSpPr/>
          <p:nvPr/>
        </p:nvSpPr>
        <p:spPr>
          <a:xfrm>
            <a:off x="70338" y="84406"/>
            <a:ext cx="12041946" cy="6682155"/>
          </a:xfrm>
          <a:prstGeom prst="rect">
            <a:avLst/>
          </a:prstGeom>
          <a:noFill/>
          <a:ln w="7620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54000" cmpd="dbl">
                <a:solidFill>
                  <a:schemeClr val="accent1"/>
                </a:solidFill>
              </a:ln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315539" y="2835403"/>
            <a:ext cx="3293373" cy="1004967"/>
          </a:xfrm>
          <a:custGeom>
            <a:avLst/>
            <a:gdLst>
              <a:gd name="connsiteX0" fmla="*/ 0 w 3304089"/>
              <a:gd name="connsiteY0" fmla="*/ 133413 h 800461"/>
              <a:gd name="connsiteX1" fmla="*/ 133413 w 3304089"/>
              <a:gd name="connsiteY1" fmla="*/ 0 h 800461"/>
              <a:gd name="connsiteX2" fmla="*/ 3170676 w 3304089"/>
              <a:gd name="connsiteY2" fmla="*/ 0 h 800461"/>
              <a:gd name="connsiteX3" fmla="*/ 3304089 w 3304089"/>
              <a:gd name="connsiteY3" fmla="*/ 133413 h 800461"/>
              <a:gd name="connsiteX4" fmla="*/ 3304089 w 3304089"/>
              <a:gd name="connsiteY4" fmla="*/ 667048 h 800461"/>
              <a:gd name="connsiteX5" fmla="*/ 3170676 w 3304089"/>
              <a:gd name="connsiteY5" fmla="*/ 800461 h 800461"/>
              <a:gd name="connsiteX6" fmla="*/ 133413 w 3304089"/>
              <a:gd name="connsiteY6" fmla="*/ 800461 h 800461"/>
              <a:gd name="connsiteX7" fmla="*/ 0 w 3304089"/>
              <a:gd name="connsiteY7" fmla="*/ 667048 h 800461"/>
              <a:gd name="connsiteX8" fmla="*/ 0 w 3304089"/>
              <a:gd name="connsiteY8" fmla="*/ 133413 h 80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4089" h="800461">
                <a:moveTo>
                  <a:pt x="0" y="133413"/>
                </a:moveTo>
                <a:cubicBezTo>
                  <a:pt x="0" y="59731"/>
                  <a:pt x="59731" y="0"/>
                  <a:pt x="133413" y="0"/>
                </a:cubicBezTo>
                <a:lnTo>
                  <a:pt x="3170676" y="0"/>
                </a:lnTo>
                <a:cubicBezTo>
                  <a:pt x="3244358" y="0"/>
                  <a:pt x="3304089" y="59731"/>
                  <a:pt x="3304089" y="133413"/>
                </a:cubicBezTo>
                <a:lnTo>
                  <a:pt x="3304089" y="667048"/>
                </a:lnTo>
                <a:cubicBezTo>
                  <a:pt x="3304089" y="740730"/>
                  <a:pt x="3244358" y="800461"/>
                  <a:pt x="3170676" y="800461"/>
                </a:cubicBezTo>
                <a:lnTo>
                  <a:pt x="133413" y="800461"/>
                </a:lnTo>
                <a:cubicBezTo>
                  <a:pt x="59731" y="800461"/>
                  <a:pt x="0" y="740730"/>
                  <a:pt x="0" y="667048"/>
                </a:cubicBezTo>
                <a:lnTo>
                  <a:pt x="0" y="1334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235" tIns="176235" rIns="176235" bIns="176235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kern="1200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endParaRPr lang="en-US" sz="5400" b="1" kern="1200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55" y="-91960"/>
            <a:ext cx="12449515" cy="70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8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984075" y="445008"/>
            <a:ext cx="6432880" cy="830997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</a:t>
            </a:r>
            <a:r>
              <a:rPr lang="en-US" sz="4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 মাধ্যমসমুহ</a:t>
            </a:r>
            <a:endParaRPr lang="en-US" sz="48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44812" y="1383017"/>
            <a:ext cx="229902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 বা টেক্সট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02614" y="2398038"/>
            <a:ext cx="262924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বা গ্রাফিক্স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146336" y="4489133"/>
            <a:ext cx="3619902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ভিডিও, টিভি,সিনেমা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61901" y="3425938"/>
            <a:ext cx="249459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 বা অডিও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119706" y="5528703"/>
            <a:ext cx="517802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এনিমেশন ও ডিজিটাল প্রকাশনা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484" y="1393061"/>
            <a:ext cx="1339059" cy="732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165" y="2379310"/>
            <a:ext cx="1368378" cy="702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37" y="3204257"/>
            <a:ext cx="1375206" cy="7726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203" y="4463995"/>
            <a:ext cx="1403340" cy="7035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463" y="5526679"/>
            <a:ext cx="1400080" cy="70471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0338" y="84406"/>
            <a:ext cx="12041946" cy="6682155"/>
          </a:xfrm>
          <a:prstGeom prst="rect">
            <a:avLst/>
          </a:prstGeom>
          <a:noFill/>
          <a:ln w="7620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54000" cmpd="dbl">
                <a:solidFill>
                  <a:schemeClr val="accent1"/>
                </a:solidFill>
              </a:ln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55" y="-91960"/>
            <a:ext cx="12449515" cy="70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881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23542" y="2844310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endPara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9796422" y="5649694"/>
            <a:ext cx="1257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</a:t>
            </a:r>
            <a:endPara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2388" y="1062469"/>
            <a:ext cx="2667000" cy="177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715355" y="2850548"/>
            <a:ext cx="263403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530483" y="388575"/>
            <a:ext cx="4521695" cy="70788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মাল্টিমিডিয়ার </a:t>
            </a:r>
            <a:r>
              <a:rPr lang="bn-BD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মাধ্যমসমুহ</a:t>
            </a:r>
            <a:endParaRPr lang="en-US" sz="40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98383" y="5697063"/>
            <a:ext cx="2574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ট্যাবলেট</a:t>
            </a:r>
            <a:endPara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8996" y="987568"/>
            <a:ext cx="2667000" cy="1518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197993" y="2747776"/>
            <a:ext cx="202900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সিনেমা</a:t>
            </a:r>
            <a:endPara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42860" y="5757071"/>
            <a:ext cx="290737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টেলিভিশন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37" y="1252779"/>
            <a:ext cx="2813833" cy="15687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52" y="3736779"/>
            <a:ext cx="2895244" cy="18700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964" y="3772548"/>
            <a:ext cx="2846240" cy="16783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573" y="3671607"/>
            <a:ext cx="3003959" cy="202090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138229" y="3787335"/>
            <a:ext cx="914400" cy="29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1433827" y="5230859"/>
            <a:ext cx="593939" cy="4616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70338" y="84406"/>
            <a:ext cx="12041946" cy="6682155"/>
          </a:xfrm>
          <a:prstGeom prst="rect">
            <a:avLst/>
          </a:prstGeom>
          <a:noFill/>
          <a:ln w="7620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54000" cmpd="dbl">
                <a:solidFill>
                  <a:schemeClr val="accent1"/>
                </a:solidFill>
              </a:ln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55" y="-91960"/>
            <a:ext cx="12449515" cy="70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3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8007" y="368922"/>
            <a:ext cx="3054286" cy="208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334272" y="2467014"/>
            <a:ext cx="3060700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বড় পর্দায় বিশ্বকাপ</a:t>
            </a:r>
            <a:endPara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662309" y="2485417"/>
            <a:ext cx="3078815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সেমিনারে</a:t>
            </a:r>
            <a:endPara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24748" y="5746383"/>
            <a:ext cx="4953000" cy="670455"/>
          </a:xfrm>
          <a:prstGeom prst="rect">
            <a:avLst/>
          </a:prstGeom>
          <a:noFill/>
          <a:ln w="5715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ব্যবহার</a:t>
            </a:r>
            <a:endParaRPr lang="en-US" sz="4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7523" y="486333"/>
            <a:ext cx="3349921" cy="199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8601543" y="2524823"/>
            <a:ext cx="2581879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কনটেন্ট</a:t>
            </a:r>
            <a:endPara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0" y="427628"/>
            <a:ext cx="3109364" cy="2035411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53798" y="5210894"/>
            <a:ext cx="2863185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ক্লাস</a:t>
            </a:r>
            <a:endParaRPr lang="en-AU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58888" y="5259557"/>
            <a:ext cx="2285999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চলচ্চিত্র নির্মাণ</a:t>
            </a:r>
            <a:endPara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13" name="Picture 13" descr="images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17523" y="3133499"/>
            <a:ext cx="3382599" cy="205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8075383" y="5186804"/>
            <a:ext cx="3682439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বিনোদন মূলক</a:t>
            </a:r>
            <a:r>
              <a:rPr lang="bn-BD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অনুষ্ঠান</a:t>
            </a:r>
            <a:endPara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93" y="3110303"/>
            <a:ext cx="3135892" cy="20303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71" y="3100995"/>
            <a:ext cx="3108021" cy="204761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1888" y="80312"/>
            <a:ext cx="12041946" cy="6682155"/>
          </a:xfrm>
          <a:prstGeom prst="rect">
            <a:avLst/>
          </a:prstGeom>
          <a:noFill/>
          <a:ln w="7620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54000" cmpd="dbl">
                <a:solidFill>
                  <a:schemeClr val="accent1"/>
                </a:solidFill>
              </a:ln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55" y="-91960"/>
            <a:ext cx="12449515" cy="70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8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10" grpId="0"/>
      <p:bldP spid="11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855</TotalTime>
  <Words>200</Words>
  <Application>Microsoft Office PowerPoint</Application>
  <PresentationFormat>Widescreen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Nikosh</vt:lpstr>
      <vt:lpstr>NikoshBAN</vt:lpstr>
      <vt:lpstr>Times New Roman</vt:lpstr>
      <vt:lpstr>Tw Cen MT</vt:lpstr>
      <vt:lpstr>Tw Cen MT Condensed</vt:lpstr>
      <vt:lpstr>Vrinda</vt:lpstr>
      <vt:lpstr>Wingdings 3</vt:lpstr>
      <vt:lpstr>Integral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safur</dc:creator>
  <cp:lastModifiedBy>Dell</cp:lastModifiedBy>
  <cp:revision>103</cp:revision>
  <dcterms:created xsi:type="dcterms:W3CDTF">2018-09-28T06:19:58Z</dcterms:created>
  <dcterms:modified xsi:type="dcterms:W3CDTF">2019-03-29T08:54:59Z</dcterms:modified>
</cp:coreProperties>
</file>